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6"/>
  </p:notesMasterIdLst>
  <p:handoutMasterIdLst>
    <p:handoutMasterId r:id="rId7"/>
  </p:handoutMasterIdLst>
  <p:sldIdLst>
    <p:sldId id="367" r:id="rId2"/>
    <p:sldId id="577" r:id="rId3"/>
    <p:sldId id="578" r:id="rId4"/>
    <p:sldId id="579" r:id="rId5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>
        <p:scale>
          <a:sx n="50" d="100"/>
          <a:sy n="50" d="100"/>
        </p:scale>
        <p:origin x="992" y="35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Should patients with infective endocarditis have earlier surgical intervention?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Arooshi Kumar</a:t>
            </a:r>
          </a:p>
          <a:p>
            <a:r>
              <a:rPr lang="en-US" dirty="0" smtClean="0"/>
              <a:t>10/7/2021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6269037" cy="4114800"/>
          </a:xfrm>
        </p:spPr>
        <p:txBody>
          <a:bodyPr/>
          <a:lstStyle/>
          <a:p>
            <a:r>
              <a:rPr lang="en-US" sz="2000" dirty="0" smtClean="0"/>
              <a:t>Study compared </a:t>
            </a:r>
            <a:r>
              <a:rPr lang="en-US" sz="2000" dirty="0"/>
              <a:t>clinical outcomes of early surgery and conventional treatment in patients with </a:t>
            </a:r>
            <a:r>
              <a:rPr lang="en-US" sz="2000" dirty="0" smtClean="0"/>
              <a:t>IE.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/>
              <a:t>R</a:t>
            </a:r>
            <a:r>
              <a:rPr lang="en-US" sz="2000" dirty="0" smtClean="0"/>
              <a:t>andomly </a:t>
            </a:r>
            <a:r>
              <a:rPr lang="en-US" sz="2000" dirty="0"/>
              <a:t>assigned patients with </a:t>
            </a:r>
            <a:r>
              <a:rPr lang="en-US" sz="2000" b="1" dirty="0"/>
              <a:t>left-sided </a:t>
            </a:r>
            <a:r>
              <a:rPr lang="en-US" sz="2000" b="1" dirty="0" smtClean="0"/>
              <a:t>IE, </a:t>
            </a:r>
            <a:r>
              <a:rPr lang="en-US" sz="2000" b="1" dirty="0"/>
              <a:t>severe valve disease, and large </a:t>
            </a:r>
            <a:r>
              <a:rPr lang="en-US" sz="2000" b="1" dirty="0" smtClean="0"/>
              <a:t>vegs </a:t>
            </a:r>
            <a:r>
              <a:rPr lang="en-US" sz="2000" b="1" dirty="0"/>
              <a:t>to early surgery (</a:t>
            </a:r>
            <a:r>
              <a:rPr lang="en-US" sz="2000" dirty="0"/>
              <a:t>37 patients) or conventional treatment (39). 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primary end point was a composite of in-hospital death and embolic events that occurred within 6 weeks after randomization.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3" y="1"/>
            <a:ext cx="10227577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333500" y="1066800"/>
            <a:ext cx="88392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https://www.nejm.org/na101/home/literatum/publisher/mms/journals/content/nejm/2012/nejm_2012.366.issue-26/nejmoa1112843/20190517/images/img_large/nejmoa1112843_t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291" y="228600"/>
            <a:ext cx="6703609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8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333500" y="1066800"/>
            <a:ext cx="88392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050" name="Picture 2" descr="https://www.nejm.org/na101/home/literatum/publisher/mms/journals/content/nejm/2012/nejm_2012.366.issue-26/nejmoa1112843/20190517/images/img_large/nejmoa1112843_f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81000"/>
            <a:ext cx="402159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4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28712</TotalTime>
  <Words>76</Words>
  <Application>Microsoft Office PowerPoint</Application>
  <PresentationFormat>35mm Slides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Verdana</vt:lpstr>
      <vt:lpstr>Eclipse</vt:lpstr>
      <vt:lpstr>Should patients with infective endocarditis have earlier surgical intervention?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Arooshi Kumar</cp:lastModifiedBy>
  <cp:revision>188</cp:revision>
  <dcterms:created xsi:type="dcterms:W3CDTF">1995-06-17T23:31:02Z</dcterms:created>
  <dcterms:modified xsi:type="dcterms:W3CDTF">2021-10-07T05:32:13Z</dcterms:modified>
</cp:coreProperties>
</file>