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7"/>
  </p:notesMasterIdLst>
  <p:handoutMasterIdLst>
    <p:handoutMasterId r:id="rId8"/>
  </p:handoutMasterIdLst>
  <p:sldIdLst>
    <p:sldId id="367" r:id="rId2"/>
    <p:sldId id="577" r:id="rId3"/>
    <p:sldId id="580" r:id="rId4"/>
    <p:sldId id="581" r:id="rId5"/>
    <p:sldId id="582" r:id="rId6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65" d="100"/>
          <a:sy n="65" d="100"/>
        </p:scale>
        <p:origin x="520" y="40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dirty="0" smtClean="0"/>
              <a:t>Meningovascular syphilis in review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Arooshi Kumar</a:t>
            </a:r>
          </a:p>
          <a:p>
            <a:r>
              <a:rPr lang="en-US" dirty="0" smtClean="0"/>
              <a:t>11/11/2021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506" y="1981200"/>
            <a:ext cx="8953500" cy="4114800"/>
          </a:xfrm>
        </p:spPr>
        <p:txBody>
          <a:bodyPr/>
          <a:lstStyle/>
          <a:p>
            <a:r>
              <a:rPr lang="en-US" sz="2000" dirty="0"/>
              <a:t>In the United States, it has an incidence of 3.3 to 3.7 per 100,000 </a:t>
            </a:r>
            <a:r>
              <a:rPr lang="en-US" sz="2000" dirty="0" smtClean="0"/>
              <a:t>people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Syphilis </a:t>
            </a:r>
            <a:r>
              <a:rPr lang="en-US" sz="2000" dirty="0"/>
              <a:t>is a sexually transmitted systemic disease caused by the spirochete </a:t>
            </a:r>
            <a:r>
              <a:rPr lang="en-US" sz="2000" i="1" dirty="0" err="1"/>
              <a:t>Treponema</a:t>
            </a:r>
            <a:r>
              <a:rPr lang="en-US" sz="2000" i="1" dirty="0"/>
              <a:t> pallidum</a:t>
            </a:r>
            <a:r>
              <a:rPr lang="en-US" sz="2000" dirty="0" smtClean="0"/>
              <a:t>.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Onset of the meningovascular stage occurs, on average, 7 years after the initial infection.</a:t>
            </a:r>
          </a:p>
          <a:p>
            <a:endParaRPr lang="en-US" sz="2000" dirty="0"/>
          </a:p>
          <a:p>
            <a:r>
              <a:rPr lang="en-US" sz="2000" dirty="0"/>
              <a:t>An unusual cause of stroke, MVS comprises about 10 percent of NS and 3 percent of all syphilis cases.</a:t>
            </a:r>
          </a:p>
          <a:p>
            <a:pPr lvl="1"/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333500" y="5334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Neurosyphilis Background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8686800" cy="4724400"/>
          </a:xfrm>
        </p:spPr>
        <p:txBody>
          <a:bodyPr/>
          <a:lstStyle/>
          <a:p>
            <a:r>
              <a:rPr lang="en-US" sz="1800" dirty="0" smtClean="0"/>
              <a:t>The </a:t>
            </a:r>
            <a:r>
              <a:rPr lang="en-US" sz="1800" dirty="0"/>
              <a:t>underlying pathology of meningovascular syphilis is focal endarteritis of the medium and large vessels with associated perivascular </a:t>
            </a:r>
            <a:r>
              <a:rPr lang="en-US" sz="1800" dirty="0" smtClean="0"/>
              <a:t>inflammation</a:t>
            </a:r>
            <a:r>
              <a:rPr lang="en-US" sz="1800" dirty="0"/>
              <a:t> </a:t>
            </a:r>
            <a:r>
              <a:rPr lang="en-US" sz="1800" dirty="0" smtClean="0"/>
              <a:t>leading to luminal obliteration. </a:t>
            </a:r>
          </a:p>
          <a:p>
            <a:endParaRPr lang="en-US" sz="1800" dirty="0" smtClean="0"/>
          </a:p>
          <a:p>
            <a:r>
              <a:rPr lang="en-US" sz="1800" dirty="0" smtClean="0"/>
              <a:t>Findings include </a:t>
            </a:r>
            <a:r>
              <a:rPr lang="en-US" sz="1800" dirty="0"/>
              <a:t>fibroblastic and collagenous thickening of the intima, thinning of the media, and fibro-inflammatory infiltration of the adventitia of large and medium-sized </a:t>
            </a:r>
            <a:r>
              <a:rPr lang="en-US" sz="1800" dirty="0" smtClean="0"/>
              <a:t>vessels.</a:t>
            </a:r>
            <a:endParaRPr lang="en-US" sz="1800" baseline="30000" dirty="0"/>
          </a:p>
          <a:p>
            <a:pPr lvl="1"/>
            <a:r>
              <a:rPr lang="en-US" sz="1800" dirty="0" smtClean="0"/>
              <a:t>The </a:t>
            </a:r>
            <a:r>
              <a:rPr lang="en-US" sz="1800" dirty="0"/>
              <a:t>most common form of syphilitic arteritis— known as </a:t>
            </a:r>
            <a:r>
              <a:rPr lang="en-US" sz="1800" dirty="0" err="1"/>
              <a:t>Heubner</a:t>
            </a:r>
            <a:r>
              <a:rPr lang="en-US" sz="1800" dirty="0"/>
              <a:t> arteritis—</a:t>
            </a:r>
            <a:r>
              <a:rPr lang="en-US" sz="1800" b="1" dirty="0"/>
              <a:t>involves large and medium-sized vessels. </a:t>
            </a:r>
            <a:endParaRPr lang="en-US" sz="1800" b="1" dirty="0" smtClean="0"/>
          </a:p>
          <a:p>
            <a:pPr lvl="1"/>
            <a:r>
              <a:rPr lang="en-US" sz="1800" b="1" dirty="0" smtClean="0"/>
              <a:t>Small </a:t>
            </a:r>
            <a:r>
              <a:rPr lang="en-US" sz="1800" b="1" dirty="0"/>
              <a:t>vessel disease in syphilis is known as Nissl-Alzheimer arteritis</a:t>
            </a:r>
            <a:r>
              <a:rPr lang="en-US" sz="1800" dirty="0"/>
              <a:t>. It is characterized by a proliferation of endothelial and adventitial </a:t>
            </a:r>
            <a:r>
              <a:rPr lang="en-US" sz="1800" dirty="0" smtClean="0"/>
              <a:t>cells.</a:t>
            </a:r>
          </a:p>
          <a:p>
            <a:pPr lvl="1"/>
            <a:endParaRPr lang="en-US" sz="1800" dirty="0" smtClean="0"/>
          </a:p>
          <a:p>
            <a:r>
              <a:rPr lang="en-US" sz="1800" dirty="0"/>
              <a:t>The likelihood of meningovascular syphilis is increased in HIV-positive patients and its course can be accelerated in this immunocompromised group</a:t>
            </a:r>
            <a:r>
              <a:rPr lang="en-US" sz="1800" dirty="0" smtClean="0"/>
              <a:t>.</a:t>
            </a:r>
          </a:p>
          <a:p>
            <a:endParaRPr 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47019" y="3048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Mechanism of Meningovascular Syphilis (MVS)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413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700" y="1905000"/>
            <a:ext cx="8458200" cy="4114800"/>
          </a:xfrm>
        </p:spPr>
        <p:txBody>
          <a:bodyPr/>
          <a:lstStyle/>
          <a:p>
            <a:r>
              <a:rPr lang="en-US" sz="2000" dirty="0"/>
              <a:t>Angiography often reveals varying degrees of segmental, concentric </a:t>
            </a:r>
            <a:r>
              <a:rPr lang="en-US" sz="2000" dirty="0" smtClean="0"/>
              <a:t>steno-occlusive </a:t>
            </a:r>
            <a:r>
              <a:rPr lang="en-US" sz="2000" dirty="0" err="1"/>
              <a:t>arteriopathy</a:t>
            </a:r>
            <a:r>
              <a:rPr lang="en-US" sz="2000" dirty="0" smtClean="0"/>
              <a:t>.</a:t>
            </a:r>
            <a:r>
              <a:rPr lang="en-US" sz="2000" baseline="30000" dirty="0" smtClean="0"/>
              <a:t> </a:t>
            </a:r>
          </a:p>
          <a:p>
            <a:pPr marL="0" indent="0">
              <a:buNone/>
            </a:pPr>
            <a:endParaRPr lang="en-US" sz="2000" baseline="30000" dirty="0" smtClean="0"/>
          </a:p>
          <a:p>
            <a:pPr lvl="1"/>
            <a:r>
              <a:rPr lang="en-US" sz="2000" dirty="0" smtClean="0"/>
              <a:t>The </a:t>
            </a:r>
            <a:r>
              <a:rPr lang="en-US" sz="2000" dirty="0"/>
              <a:t>middle cerebral artery is the most commonly affected vessel at a frequency of 66 percent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The </a:t>
            </a:r>
            <a:r>
              <a:rPr lang="en-US" sz="2000" dirty="0"/>
              <a:t>basilar artery is the second most commonly affected artery, leading to potentially devastating brainstem and posterior circulation territory infarcts</a:t>
            </a:r>
            <a:r>
              <a:rPr lang="en-US" sz="2000" dirty="0" smtClean="0"/>
              <a:t>.</a:t>
            </a:r>
            <a:r>
              <a:rPr lang="en-US" sz="2000" baseline="30000" dirty="0" smtClean="0"/>
              <a:t> </a:t>
            </a:r>
            <a:r>
              <a:rPr lang="en-US" sz="2000" dirty="0"/>
              <a:t> </a:t>
            </a:r>
            <a:endParaRPr lang="en-US" sz="2000" dirty="0" smtClean="0"/>
          </a:p>
          <a:p>
            <a:pPr lvl="1"/>
            <a:r>
              <a:rPr lang="en-US" sz="2000" dirty="0" smtClean="0"/>
              <a:t>Multiple </a:t>
            </a:r>
            <a:r>
              <a:rPr lang="en-US" sz="2000" dirty="0"/>
              <a:t>arteries are involved in 12 percent of </a:t>
            </a:r>
            <a:r>
              <a:rPr lang="en-US" sz="2000" dirty="0" smtClean="0"/>
              <a:t>cases.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RPR titers 1:8 should consider treatment even if not cause of stroke </a:t>
            </a:r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39645" y="5334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Diagnostics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503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Behrouz, R et al. </a:t>
            </a:r>
            <a:r>
              <a:rPr lang="en-US" dirty="0" err="1" smtClean="0"/>
              <a:t>Meningo</a:t>
            </a:r>
            <a:r>
              <a:rPr lang="en-US" dirty="0" smtClean="0"/>
              <a:t>-Vascular </a:t>
            </a:r>
            <a:r>
              <a:rPr lang="en-US" dirty="0"/>
              <a:t>Syphilis: Revisiting An Old </a:t>
            </a:r>
            <a:r>
              <a:rPr lang="en-US" dirty="0" smtClean="0"/>
              <a:t>Adversary. </a:t>
            </a:r>
            <a:r>
              <a:rPr lang="en-US" i="1" dirty="0" smtClean="0"/>
              <a:t>Practical Neurology 2011.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86149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28769</TotalTime>
  <Words>226</Words>
  <Application>Microsoft Office PowerPoint</Application>
  <PresentationFormat>35mm Slides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Verdana</vt:lpstr>
      <vt:lpstr>Eclipse</vt:lpstr>
      <vt:lpstr>Meningovascular syphilis in review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Arooshi Kumar</cp:lastModifiedBy>
  <cp:revision>193</cp:revision>
  <dcterms:created xsi:type="dcterms:W3CDTF">1995-06-17T23:31:02Z</dcterms:created>
  <dcterms:modified xsi:type="dcterms:W3CDTF">2021-11-11T17:39:08Z</dcterms:modified>
</cp:coreProperties>
</file>