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0" r:id="rId3"/>
    <p:sldId id="270" r:id="rId4"/>
    <p:sldId id="264" r:id="rId5"/>
    <p:sldId id="26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5" d="100"/>
          <a:sy n="155" d="100"/>
        </p:scale>
        <p:origin x="49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924757" y="985839"/>
            <a:ext cx="9652000" cy="1444625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26931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924757" y="3427413"/>
            <a:ext cx="96520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269320" name="Rectangle 8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69321" name="Rectangle 9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69322" name="Rectangle 1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1CE6FE3-08B8-484C-B7EB-2E1673D46AD2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269325" name="Picture 3722" descr="penn_full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67" y="6477001"/>
            <a:ext cx="1083733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7843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5BF7F8-7945-41C1-A46E-E6E5E9F5A25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5146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615" y="1709739"/>
            <a:ext cx="10515601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615" y="4589464"/>
            <a:ext cx="10515601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5A336A-3778-47C4-ACFD-9ABD40D9DA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3025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26919" y="1827213"/>
            <a:ext cx="4784607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92148" y="1827213"/>
            <a:ext cx="4786489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D60B6-4812-4F9C-AAA6-280F6D8AE1D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9796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141" y="365126"/>
            <a:ext cx="10515601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141" y="1681163"/>
            <a:ext cx="515902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141" y="2505075"/>
            <a:ext cx="515902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3142" y="1681163"/>
            <a:ext cx="51816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3142" y="2505075"/>
            <a:ext cx="518160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FA54AF-2A2C-4DB0-B699-C867A7E845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469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CAF680-C240-4BB2-9342-CE2D01CC4C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3600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F19C5C-F856-4E67-ADA0-55D75393ED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2816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141" y="457200"/>
            <a:ext cx="3932296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482" y="987426"/>
            <a:ext cx="6171259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141" y="2057400"/>
            <a:ext cx="393229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EFD351-96B0-4FA6-8590-AB41B81729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6483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141" y="457200"/>
            <a:ext cx="3932296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482" y="987426"/>
            <a:ext cx="6171259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141" y="2057400"/>
            <a:ext cx="393229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9A4EF8-7B63-4DA8-9925-C1F541F7DE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302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78CCA7-28BC-4D0C-B7E9-294D1A6FF6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8884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2119" y="301625"/>
            <a:ext cx="2436518" cy="56403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26919" y="301625"/>
            <a:ext cx="7134578" cy="564038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A52B39-4050-407F-A01C-48B6881F47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72812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6919" y="301625"/>
            <a:ext cx="9751718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826919" y="1827213"/>
            <a:ext cx="9751718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B34087D3-6A81-4CF0-8905-28E0D755044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6302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3" name="Line 5"/>
          <p:cNvSpPr>
            <a:spLocks noChangeShapeType="1"/>
          </p:cNvSpPr>
          <p:nvPr userDrawn="1"/>
        </p:nvSpPr>
        <p:spPr bwMode="auto">
          <a:xfrm>
            <a:off x="1828800" y="1524000"/>
            <a:ext cx="9753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/>
          </a:p>
        </p:txBody>
      </p:sp>
      <p:sp>
        <p:nvSpPr>
          <p:cNvPr id="26829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826919" y="301625"/>
            <a:ext cx="9751718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68295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826919" y="1827213"/>
            <a:ext cx="9751718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6829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endParaRPr lang="en-US" altLang="en-US"/>
          </a:p>
        </p:txBody>
      </p:sp>
      <p:sp>
        <p:nvSpPr>
          <p:cNvPr id="268297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b="0"/>
            </a:lvl1pPr>
          </a:lstStyle>
          <a:p>
            <a:endParaRPr lang="en-US" altLang="en-US"/>
          </a:p>
        </p:txBody>
      </p:sp>
      <p:sp>
        <p:nvSpPr>
          <p:cNvPr id="26829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fld id="{C4048DE6-8429-43E0-A3F9-20969CD5C734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268300" name="Picture 3722" descr="penn_fulllogo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67" y="6480176"/>
            <a:ext cx="1083733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2968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rgbClr val="00006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3" name="Rectangle 7"/>
          <p:cNvSpPr>
            <a:spLocks noGrp="1" noChangeArrowheads="1"/>
          </p:cNvSpPr>
          <p:nvPr>
            <p:ph type="ctrTitle"/>
          </p:nvPr>
        </p:nvSpPr>
        <p:spPr>
          <a:xfrm>
            <a:off x="2057401" y="985839"/>
            <a:ext cx="8143875" cy="1444625"/>
          </a:xfrm>
        </p:spPr>
        <p:txBody>
          <a:bodyPr/>
          <a:lstStyle/>
          <a:p>
            <a:r>
              <a:rPr lang="en-US" altLang="en-US" sz="3600" dirty="0" smtClean="0"/>
              <a:t>What is the distribution of </a:t>
            </a:r>
            <a:r>
              <a:rPr lang="en-US" altLang="en-US" sz="3600" dirty="0" err="1" smtClean="0"/>
              <a:t>Lp</a:t>
            </a:r>
            <a:r>
              <a:rPr lang="en-US" altLang="en-US" sz="3600" dirty="0" smtClean="0"/>
              <a:t>(a) in the general population?</a:t>
            </a:r>
            <a:endParaRPr lang="en-US" altLang="en-US" sz="3600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2083469" y="3429000"/>
            <a:ext cx="8143875" cy="1752600"/>
          </a:xfrm>
        </p:spPr>
        <p:txBody>
          <a:bodyPr/>
          <a:lstStyle/>
          <a:p>
            <a:r>
              <a:rPr lang="en-US" dirty="0" smtClean="0"/>
              <a:t>Ossama Khazaal</a:t>
            </a:r>
            <a:endParaRPr lang="en-US" dirty="0"/>
          </a:p>
          <a:p>
            <a:r>
              <a:rPr lang="en-US" dirty="0" smtClean="0"/>
              <a:t>6/3/2021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498589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Lp</a:t>
            </a:r>
            <a:r>
              <a:rPr lang="en-US" dirty="0" smtClean="0"/>
              <a:t>(a) Measurement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4828" t="21579" r="11942" b="43218"/>
          <a:stretch/>
        </p:blipFill>
        <p:spPr>
          <a:xfrm>
            <a:off x="1826919" y="1973544"/>
            <a:ext cx="9308355" cy="2842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073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determines </a:t>
            </a:r>
            <a:r>
              <a:rPr lang="en-US" dirty="0" err="1" smtClean="0"/>
              <a:t>Lp</a:t>
            </a:r>
            <a:r>
              <a:rPr lang="en-US" dirty="0" smtClean="0"/>
              <a:t>(a) levels?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3855" t="22087" r="32765" b="42894"/>
          <a:stretch/>
        </p:blipFill>
        <p:spPr>
          <a:xfrm>
            <a:off x="1826919" y="1969154"/>
            <a:ext cx="4015632" cy="22554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5353" t="15890" r="9793" b="26908"/>
          <a:stretch/>
        </p:blipFill>
        <p:spPr>
          <a:xfrm>
            <a:off x="3756248" y="2763165"/>
            <a:ext cx="7153449" cy="342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928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Population prevalence of high </a:t>
            </a:r>
            <a:r>
              <a:rPr lang="en-US" dirty="0" err="1" smtClean="0"/>
              <a:t>Lp</a:t>
            </a:r>
            <a:r>
              <a:rPr lang="en-US" dirty="0" smtClean="0"/>
              <a:t>(a)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4200" t="22094" r="9996" b="26669"/>
          <a:stretch/>
        </p:blipFill>
        <p:spPr>
          <a:xfrm>
            <a:off x="1826918" y="1748309"/>
            <a:ext cx="8941231" cy="375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2322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Lp</a:t>
            </a:r>
            <a:r>
              <a:rPr lang="en-US" dirty="0" smtClean="0"/>
              <a:t>(a) and stroke in the Copenhagen population study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4743" t="22555" r="8654" b="25963"/>
          <a:stretch/>
        </p:blipFill>
        <p:spPr>
          <a:xfrm>
            <a:off x="1826919" y="1705958"/>
            <a:ext cx="9931409" cy="4114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123109"/>
      </p:ext>
    </p:extLst>
  </p:cSld>
  <p:clrMapOvr>
    <a:masterClrMapping/>
  </p:clrMapOvr>
</p:sld>
</file>

<file path=ppt/theme/theme1.xml><?xml version="1.0" encoding="utf-8"?>
<a:theme xmlns:a="http://schemas.openxmlformats.org/drawingml/2006/main" name="Eclipse">
  <a:themeElements>
    <a:clrScheme name="Eclip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Eclips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lnDef>
  </a:objectDefaults>
  <a:extraClrSchemeLst>
    <a:extraClrScheme>
      <a:clrScheme name="Eclip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3043</TotalTime>
  <Words>39</Words>
  <Application>Microsoft Office PowerPoint</Application>
  <PresentationFormat>Widescreen</PresentationFormat>
  <Paragraphs>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Arial</vt:lpstr>
      <vt:lpstr>Eclipse</vt:lpstr>
      <vt:lpstr>What is the distribution of Lp(a) in the general population?</vt:lpstr>
      <vt:lpstr>Lp(a) Measurement</vt:lpstr>
      <vt:lpstr>What determines Lp(a) levels?</vt:lpstr>
      <vt:lpstr>Population prevalence of high Lp(a)</vt:lpstr>
      <vt:lpstr>Lp(a) and stroke in the Copenhagen population study</vt:lpstr>
    </vt:vector>
  </TitlesOfParts>
  <Company>Penn Medicine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Question</dc:title>
  <dc:creator>Khazaal, Ossama</dc:creator>
  <cp:lastModifiedBy>Khazaal, Ossama</cp:lastModifiedBy>
  <cp:revision>9</cp:revision>
  <dcterms:created xsi:type="dcterms:W3CDTF">2021-05-30T20:55:50Z</dcterms:created>
  <dcterms:modified xsi:type="dcterms:W3CDTF">2021-06-01T23:38:51Z</dcterms:modified>
</cp:coreProperties>
</file>