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7"/>
  </p:notesMasterIdLst>
  <p:handoutMasterIdLst>
    <p:handoutMasterId r:id="rId8"/>
  </p:handoutMasterIdLst>
  <p:sldIdLst>
    <p:sldId id="367" r:id="rId2"/>
    <p:sldId id="577" r:id="rId3"/>
    <p:sldId id="578" r:id="rId4"/>
    <p:sldId id="579" r:id="rId5"/>
    <p:sldId id="580" r:id="rId6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91" d="100"/>
          <a:sy n="91" d="100"/>
        </p:scale>
        <p:origin x="58" y="699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985962"/>
          </a:xfrm>
        </p:spPr>
        <p:txBody>
          <a:bodyPr/>
          <a:lstStyle/>
          <a:p>
            <a:r>
              <a:rPr lang="en-US" sz="3600" dirty="0"/>
              <a:t>Is IV </a:t>
            </a:r>
            <a:r>
              <a:rPr lang="en-US" sz="3600" dirty="0" err="1"/>
              <a:t>tPA</a:t>
            </a:r>
            <a:r>
              <a:rPr lang="en-US" sz="3600" dirty="0"/>
              <a:t> or mechanical </a:t>
            </a:r>
            <a:r>
              <a:rPr lang="en-US" sz="3600" dirty="0" err="1"/>
              <a:t>thrombectomy</a:t>
            </a:r>
            <a:r>
              <a:rPr lang="en-US" sz="3600" dirty="0"/>
              <a:t> safe in patients with known brain metastasis?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Fellows name: Judy Dawod</a:t>
            </a:r>
          </a:p>
          <a:p>
            <a:r>
              <a:rPr lang="en-US" dirty="0" smtClean="0"/>
              <a:t>Date: 1/28/2021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6269037" cy="4114800"/>
          </a:xfrm>
        </p:spPr>
        <p:txBody>
          <a:bodyPr/>
          <a:lstStyle/>
          <a:p>
            <a:r>
              <a:rPr lang="en-US" sz="2000" dirty="0"/>
              <a:t>systematic literature research of electronic databases covering the period from 1990 to 2012 </a:t>
            </a:r>
          </a:p>
          <a:p>
            <a:r>
              <a:rPr lang="en-US" sz="2000" dirty="0"/>
              <a:t>12 patients with different brain tumors who were treated with thrombolysis for different reasons</a:t>
            </a:r>
          </a:p>
          <a:p>
            <a:r>
              <a:rPr lang="en-US" sz="2000" dirty="0"/>
              <a:t>Brain  tumors  included  6 </a:t>
            </a:r>
            <a:r>
              <a:rPr lang="en-US" sz="2000" dirty="0" err="1"/>
              <a:t>meningiomas</a:t>
            </a:r>
            <a:r>
              <a:rPr lang="en-US" sz="2000" dirty="0"/>
              <a:t>,  </a:t>
            </a:r>
            <a:r>
              <a:rPr lang="en-US" sz="2000" dirty="0" smtClean="0"/>
              <a:t>2 glioblastomas</a:t>
            </a:r>
            <a:r>
              <a:rPr lang="en-US" sz="2000" dirty="0"/>
              <a:t>, 1 </a:t>
            </a:r>
            <a:r>
              <a:rPr lang="en-US" sz="2000" dirty="0" err="1"/>
              <a:t>schwannoma</a:t>
            </a:r>
            <a:r>
              <a:rPr lang="en-US" sz="2000" dirty="0"/>
              <a:t>, 1 low-grade astrocytoma,1 pituitary adenoma, and 1 brain tumor without </a:t>
            </a:r>
            <a:r>
              <a:rPr lang="en-US" sz="2000" dirty="0" err="1"/>
              <a:t>furtherdetails</a:t>
            </a:r>
            <a:endParaRPr lang="en-US" sz="2000" dirty="0"/>
          </a:p>
          <a:p>
            <a:r>
              <a:rPr lang="en-US" sz="2000" dirty="0"/>
              <a:t> Intracerebral hemorrhage occurred in 1 patient (8.3%) with a glioblastoma, and in the other 11 patients (91.7%), no hemorrhage was documented</a:t>
            </a:r>
          </a:p>
          <a:p>
            <a:r>
              <a:rPr lang="en-US" sz="1100" dirty="0" err="1"/>
              <a:t>Thorleif</a:t>
            </a:r>
            <a:r>
              <a:rPr lang="en-US" sz="1100" dirty="0"/>
              <a:t> </a:t>
            </a:r>
            <a:r>
              <a:rPr lang="en-US" sz="1100" dirty="0" err="1"/>
              <a:t>Etgen</a:t>
            </a:r>
            <a:r>
              <a:rPr lang="en-US" sz="1100" dirty="0"/>
              <a:t> et </a:t>
            </a:r>
            <a:r>
              <a:rPr lang="en-US" sz="1100" dirty="0" err="1"/>
              <a:t>al,Thrombolysis</a:t>
            </a:r>
            <a:r>
              <a:rPr lang="en-US" sz="1100" dirty="0"/>
              <a:t> for Ischemic Stroke in Patients with Brain Tumors, Journal of Stroke and Cerebrovascular Diseases. February 2014, Pages 361-366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Patients with acute ischemic stroke who received thrombolysis were identified from the 2002-2011 USA Nationwide Inpatient Sample</a:t>
            </a:r>
          </a:p>
          <a:p>
            <a:r>
              <a:rPr lang="en-US" sz="2000" dirty="0"/>
              <a:t>Of the 124,083 thrombolysis-treated stroke patients, 416 (0.34%) had brain tumors. In adjusted analysis, inpatient mortality, rate of home discharge, and rate of ICH were similar between benign BTS and NBTS</a:t>
            </a:r>
          </a:p>
          <a:p>
            <a:r>
              <a:rPr lang="en-US" sz="2000" dirty="0"/>
              <a:t>Analysis of brain tumor subtypes showed that compared to NBTS, malignant BTS were independently associated with higher in-hospital mortality, lower home discharge, and increased risk of ICH </a:t>
            </a:r>
          </a:p>
          <a:p>
            <a:r>
              <a:rPr lang="en-US" sz="2000" dirty="0"/>
              <a:t>Additionally, among the BTS, </a:t>
            </a:r>
            <a:r>
              <a:rPr lang="en-US" sz="2000" dirty="0" err="1"/>
              <a:t>intraparenchymal</a:t>
            </a:r>
            <a:r>
              <a:rPr lang="en-US" sz="2000" dirty="0"/>
              <a:t> location of tumor was associated with higher mortality and lower home discharge</a:t>
            </a:r>
          </a:p>
          <a:p>
            <a:r>
              <a:rPr lang="en-US" sz="1200" dirty="0"/>
              <a:t>Santosh B Murthy et al, In-hospital outcomes of thrombolysis for acute ischemic stroke in patients with primary brain tumors, 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neurosci</a:t>
            </a:r>
            <a:r>
              <a:rPr lang="en-US" sz="1200" dirty="0"/>
              <a:t>. 2015 Mar; 22(3):474-8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39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Combined macroscopic and microscopic hemorrhage rate was 29.2% for mixed </a:t>
            </a:r>
            <a:r>
              <a:rPr lang="en-US" sz="2000" dirty="0" err="1"/>
              <a:t>oligodendroglioma</a:t>
            </a:r>
            <a:r>
              <a:rPr lang="en-US" sz="2000" dirty="0"/>
              <a:t>/astrocytoma, 19.3% for glioblastoma, 12.5% for astrocytoma, and 2.8% for meningioma </a:t>
            </a:r>
          </a:p>
          <a:p>
            <a:r>
              <a:rPr lang="en-US" sz="2000" dirty="0"/>
              <a:t>Among metastatic lesions, melanoma showed the highest rate of hemorrhage (50%)</a:t>
            </a:r>
          </a:p>
          <a:p>
            <a:r>
              <a:rPr lang="en-US" sz="2000" dirty="0"/>
              <a:t>Metastatic adenocarcinoma, squamous carcinoma, and anaplastic carcinoma had significantly lower bleeding rates</a:t>
            </a:r>
          </a:p>
          <a:p>
            <a:r>
              <a:rPr lang="en-US" sz="2000" dirty="0"/>
              <a:t>Although </a:t>
            </a:r>
            <a:r>
              <a:rPr lang="en-US" sz="2000" dirty="0" err="1"/>
              <a:t>choriocarcinoma</a:t>
            </a:r>
            <a:r>
              <a:rPr lang="en-US" sz="2000" dirty="0"/>
              <a:t> is often reported to have </a:t>
            </a:r>
            <a:r>
              <a:rPr lang="en-US" sz="2000" dirty="0" err="1"/>
              <a:t>intratumoral</a:t>
            </a:r>
            <a:r>
              <a:rPr lang="en-US" sz="2000" dirty="0"/>
              <a:t> hemorrhage, no cases were documented in the present study</a:t>
            </a:r>
          </a:p>
          <a:p>
            <a:r>
              <a:rPr lang="en-US" sz="1200" dirty="0"/>
              <a:t>Douglas </a:t>
            </a:r>
            <a:r>
              <a:rPr lang="en-US" sz="1200" dirty="0" err="1"/>
              <a:t>Kondziolka</a:t>
            </a:r>
            <a:r>
              <a:rPr lang="en-US" sz="1200" dirty="0"/>
              <a:t>, Significance of hemorrhage into brain tumors: </a:t>
            </a:r>
            <a:r>
              <a:rPr lang="en-US" sz="1200" dirty="0" err="1"/>
              <a:t>clinicopathological</a:t>
            </a:r>
            <a:r>
              <a:rPr lang="en-US" sz="1200" dirty="0"/>
              <a:t> study, journal of neurosurgery, </a:t>
            </a:r>
            <a:r>
              <a:rPr lang="en-US" sz="1200" dirty="0" err="1"/>
              <a:t>dec</a:t>
            </a:r>
            <a:r>
              <a:rPr lang="en-US" sz="1200" dirty="0"/>
              <a:t> 1987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86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</a:t>
            </a:r>
            <a:r>
              <a:rPr lang="en-US" dirty="0" err="1"/>
              <a:t>thrombectomy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There are many article s for MT in patient with active cancer, all showed worse outcome, less likely to be discharged home and less likely to be independent</a:t>
            </a:r>
          </a:p>
          <a:p>
            <a:r>
              <a:rPr lang="en-US" sz="2000" dirty="0"/>
              <a:t>Risk of hemorrhage was not higher for patient who have active cancer</a:t>
            </a:r>
          </a:p>
          <a:p>
            <a:r>
              <a:rPr lang="en-US" sz="2000" dirty="0"/>
              <a:t>No articles about MT in primary brain tumors or </a:t>
            </a:r>
            <a:r>
              <a:rPr lang="en-US" sz="2000" dirty="0" err="1"/>
              <a:t>mets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90623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28694</TotalTime>
  <Words>240</Words>
  <Application>Microsoft Office PowerPoint</Application>
  <PresentationFormat>35mm Slides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Verdana</vt:lpstr>
      <vt:lpstr>Eclipse</vt:lpstr>
      <vt:lpstr>Is IV tPA or mechanical thrombectomy safe in patients with known brain metastasis?</vt:lpstr>
      <vt:lpstr>PowerPoint Presentation</vt:lpstr>
      <vt:lpstr>PowerPoint Presentation</vt:lpstr>
      <vt:lpstr>PowerPoint Presentation</vt:lpstr>
      <vt:lpstr>Mechanical thrombectomy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187</cp:revision>
  <dcterms:created xsi:type="dcterms:W3CDTF">1995-06-17T23:31:02Z</dcterms:created>
  <dcterms:modified xsi:type="dcterms:W3CDTF">2021-01-29T21:58:01Z</dcterms:modified>
</cp:coreProperties>
</file>